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0AFF2-665F-4EB1-B62F-7A690784E94B}" v="1" dt="2024-03-17T17:00:05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4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3040AFF2-665F-4EB1-B62F-7A690784E94B}"/>
    <pc:docChg chg="undo custSel modSld">
      <pc:chgData name="Shaji Varghese" userId="b6635ce32d741a41" providerId="LiveId" clId="{3040AFF2-665F-4EB1-B62F-7A690784E94B}" dt="2024-03-17T16:59:36.754" v="113" actId="404"/>
      <pc:docMkLst>
        <pc:docMk/>
      </pc:docMkLst>
      <pc:sldChg chg="modSp mod">
        <pc:chgData name="Shaji Varghese" userId="b6635ce32d741a41" providerId="LiveId" clId="{3040AFF2-665F-4EB1-B62F-7A690784E94B}" dt="2024-03-17T16:59:36.754" v="113" actId="404"/>
        <pc:sldMkLst>
          <pc:docMk/>
          <pc:sldMk cId="25790154" sldId="259"/>
        </pc:sldMkLst>
        <pc:spChg chg="mod">
          <ac:chgData name="Shaji Varghese" userId="b6635ce32d741a41" providerId="LiveId" clId="{3040AFF2-665F-4EB1-B62F-7A690784E94B}" dt="2024-03-17T16:59:36.754" v="113" actId="404"/>
          <ac:spMkLst>
            <pc:docMk/>
            <pc:sldMk cId="25790154" sldId="259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5:23.439" v="42" actId="20577"/>
        <pc:sldMkLst>
          <pc:docMk/>
          <pc:sldMk cId="2593992128" sldId="260"/>
        </pc:sldMkLst>
        <pc:spChg chg="mod">
          <ac:chgData name="Shaji Varghese" userId="b6635ce32d741a41" providerId="LiveId" clId="{3040AFF2-665F-4EB1-B62F-7A690784E94B}" dt="2024-03-17T16:55:23.439" v="42" actId="20577"/>
          <ac:spMkLst>
            <pc:docMk/>
            <pc:sldMk cId="2593992128" sldId="260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6:48.229" v="57" actId="20577"/>
        <pc:sldMkLst>
          <pc:docMk/>
          <pc:sldMk cId="1050178004" sldId="261"/>
        </pc:sldMkLst>
        <pc:spChg chg="mod">
          <ac:chgData name="Shaji Varghese" userId="b6635ce32d741a41" providerId="LiveId" clId="{3040AFF2-665F-4EB1-B62F-7A690784E94B}" dt="2024-03-17T16:56:48.229" v="57" actId="20577"/>
          <ac:spMkLst>
            <pc:docMk/>
            <pc:sldMk cId="1050178004" sldId="261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6:37.349" v="56" actId="20577"/>
        <pc:sldMkLst>
          <pc:docMk/>
          <pc:sldMk cId="3930104907" sldId="262"/>
        </pc:sldMkLst>
        <pc:spChg chg="mod">
          <ac:chgData name="Shaji Varghese" userId="b6635ce32d741a41" providerId="LiveId" clId="{3040AFF2-665F-4EB1-B62F-7A690784E94B}" dt="2024-03-17T16:56:37.349" v="56" actId="20577"/>
          <ac:spMkLst>
            <pc:docMk/>
            <pc:sldMk cId="3930104907" sldId="262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9:05.409" v="107" actId="27636"/>
        <pc:sldMkLst>
          <pc:docMk/>
          <pc:sldMk cId="3356199241" sldId="263"/>
        </pc:sldMkLst>
        <pc:spChg chg="mod">
          <ac:chgData name="Shaji Varghese" userId="b6635ce32d741a41" providerId="LiveId" clId="{3040AFF2-665F-4EB1-B62F-7A690784E94B}" dt="2024-03-17T16:59:05.409" v="107" actId="27636"/>
          <ac:spMkLst>
            <pc:docMk/>
            <pc:sldMk cId="3356199241" sldId="263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7:44.182" v="76" actId="122"/>
        <pc:sldMkLst>
          <pc:docMk/>
          <pc:sldMk cId="1247421101" sldId="264"/>
        </pc:sldMkLst>
        <pc:spChg chg="mod">
          <ac:chgData name="Shaji Varghese" userId="b6635ce32d741a41" providerId="LiveId" clId="{3040AFF2-665F-4EB1-B62F-7A690784E94B}" dt="2024-03-17T16:57:44.182" v="76" actId="122"/>
          <ac:spMkLst>
            <pc:docMk/>
            <pc:sldMk cId="1247421101" sldId="264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8:11.609" v="91" actId="6549"/>
        <pc:sldMkLst>
          <pc:docMk/>
          <pc:sldMk cId="2751582467" sldId="265"/>
        </pc:sldMkLst>
        <pc:spChg chg="mod">
          <ac:chgData name="Shaji Varghese" userId="b6635ce32d741a41" providerId="LiveId" clId="{3040AFF2-665F-4EB1-B62F-7A690784E94B}" dt="2024-03-17T16:58:11.609" v="91" actId="6549"/>
          <ac:spMkLst>
            <pc:docMk/>
            <pc:sldMk cId="2751582467" sldId="265"/>
            <ac:spMk id="3" creationId="{60980DE4-B76C-F63F-6673-AE7D301D1B72}"/>
          </ac:spMkLst>
        </pc:spChg>
      </pc:sldChg>
      <pc:sldChg chg="modSp mod">
        <pc:chgData name="Shaji Varghese" userId="b6635ce32d741a41" providerId="LiveId" clId="{3040AFF2-665F-4EB1-B62F-7A690784E94B}" dt="2024-03-17T16:58:47.601" v="105" actId="122"/>
        <pc:sldMkLst>
          <pc:docMk/>
          <pc:sldMk cId="562094546" sldId="266"/>
        </pc:sldMkLst>
        <pc:spChg chg="mod">
          <ac:chgData name="Shaji Varghese" userId="b6635ce32d741a41" providerId="LiveId" clId="{3040AFF2-665F-4EB1-B62F-7A690784E94B}" dt="2024-03-17T16:58:47.601" v="105" actId="122"/>
          <ac:spMkLst>
            <pc:docMk/>
            <pc:sldMk cId="562094546" sldId="266"/>
            <ac:spMk id="3" creationId="{60980DE4-B76C-F63F-6673-AE7D301D1B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C04D-A373-C0CD-F305-E2942F666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0A398-154B-4A68-45CE-20EBE8E95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0D17-978D-A834-81D2-3DDBA4DE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6E2BD-626F-F7C7-1397-4A791FB1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A78F4-43BC-FBEC-78B6-5D333A12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98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9497-AAB6-6338-E65C-FB11ACAB0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DB00B-5F3E-C1D9-D563-D3EB27E04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6263-ED86-BC0D-D3CF-EC6E28D1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4D8E-0304-866D-E66A-32E811A0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D11A-C21B-4DA4-9557-51321DAF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329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D919F-6E8F-B632-C8CF-90C964B03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22294-98C6-6F73-370E-0837AE9E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A6A74-A7BE-D7FD-D765-9DB0E396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5543F-A97F-3906-2392-2C753FE8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F1A2B-D853-AC5F-9D27-CC17005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568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D69-5839-F8C1-2C7B-E77F6261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7CE2A-009B-DDD7-3F62-BC5E9AA6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48422-E395-2CDD-4F5F-F1A8F237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1DDA-22E7-8631-E9F9-25E51A16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F9CBA-C69F-79FC-BDD6-FC39A015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028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E076-4524-4699-9882-D4F1A08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DCA59-D486-E797-72F7-CDB2C856F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1159E-2C19-7C6E-E0AE-167E5D4F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5383E-8DFD-4FCC-B51D-07DFFA0F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5CEED-090F-D1AA-E6D7-60CFE5A2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05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9C76-0E52-CB2C-5C27-55A1B38B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7940-4886-5720-F461-F73ACEC8B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1112-2A7F-B329-DED0-A72EB6041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03FD-A4DB-7D14-5BD6-33316EAC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1701-D477-5AF5-7A76-6100902D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E6946-8CA6-3789-B54D-16C90C65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042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76BB-F9AC-A003-3E18-E3168420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F63C9-4C84-FAF1-6E12-5711CD039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1D332-ED5A-A415-87B1-A02534BF1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C5F33-9039-05E0-CA6C-63BF1A02F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CCF2A-17E8-CC4A-D28B-5887F655C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CEDC5-D333-3971-94DF-EFA41072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5A847-F4E4-0B6F-3150-7A7FBBF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AC7AD-BAEA-869B-665B-045CF6DB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72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E40-2CAD-5243-F40A-CBD1EA48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4B8AD-6761-1046-E7EB-BE15C697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225F8-3482-474F-18E1-237D8F26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B6FC7-CEE0-F7E3-6978-4BB40420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918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E21DB-9080-BD61-4391-23DD97A5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7C150-7F0C-8289-0FB7-C59BE128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65B6-7BE4-290D-173F-3C2CDEDE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62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5911-40FB-D73F-2E13-EF7CF159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60DF-8E75-7751-94AD-C29A8ED6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20B9D-E87F-083A-E6CB-CF63CC24D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AFC74-0108-A7BD-6999-66A23660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02C10-BF95-71A3-21F0-FCFA6F80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60FD8-D7DC-E55E-A560-72D74C1A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420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BAB0-2112-E554-5AFF-C3107B32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4DC16-FB76-A607-E27C-E26D891BD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76AB9-B058-9002-B4BA-3FA4742B6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1C5DC-0EA2-DD5B-46AD-68BF2963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ED44-3DC5-7C7F-1B18-88E08C38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CB444-9D6F-018C-0ACD-1A3CEDD9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19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9CF89-6ED0-B56D-CB69-99AC844A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4A37-9BFF-30C3-D836-75D6871E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76BC-9C50-D8A0-9F98-8A15B803D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530A-1307-DCF1-0BFA-905AB57D9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996EC-D90F-ADCD-A566-472C8FF9C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9121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</a:rPr>
              <a:t>Eeshane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!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naamam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klesham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akettum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ഈശനെ നിന്‍ ധാമമെന്‍റെ ക്ലേശമകറ്റും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Naashamayenayorennil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jeevanarulaan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-van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Krooshine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sahichapamaanam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vahichoru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നാശമയനായൊരെന്നില്‍ ജീവനരുളാന്‍-വന്‍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ക്രൂശിനെ സഹിച്ചപമാനം വഹിച്ചൊരു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US" sz="32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r>
              <a:rPr lang="en-US" sz="6600" b="1" dirty="0">
                <a:latin typeface="ML-TTAmbili" panose="04000000000000000000" pitchFamily="82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സ്തോത്രമെന്നേക്കും</a:t>
            </a:r>
            <a:endParaRPr lang="en-US" sz="6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99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Paavanamaam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neethiyil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njaan-ennumirippaan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ninte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Jeevanilo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ramsha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menikk-ekyathinaal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9183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പാവനമാം നീതിയില്‍ ഞാനെന്നുമിരിപ്പാന്‍-നിന്‍റെ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ജീവനിലൊ-രംശമെനിക്കേകിയതിനാല്‍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7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>
                <a:solidFill>
                  <a:srgbClr val="222222"/>
                </a:solidFill>
                <a:effectLst/>
              </a:rPr>
              <a:t>Nin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hrudhayam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thannilenne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munkurichoru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Van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karunekkinnumiva-nnarhathayille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നിന്‍ഹൃദയം തന്നിലെന്നെ മുന്‍കുറിച്ചൊരു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വന്‍കരുണ-യ്ക്കിന്നുമിവന്നര്‍ഹതയില്ലേ</a:t>
            </a:r>
            <a:endParaRPr lang="en-US" sz="36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0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>
                <a:solidFill>
                  <a:srgbClr val="222222"/>
                </a:solidFill>
                <a:effectLst/>
              </a:rPr>
              <a:t>Than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jada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shareera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maranam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nimitham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nee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Nin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pithaavodenne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nirappichathu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moolam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.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തന്‍ജഡ ശരീര മരണം നിമിത്തം നീ- നിന്‍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പിതാവോടെന്നെ നിരപ്പിച്ചതുമൂലം</a:t>
            </a:r>
            <a:endParaRPr lang="en-US" sz="36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19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Ethra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kaalam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krupaye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vyarthdamaakki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njaan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athranaalum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andhakaaram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thannilirunnen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എത്രകാലം നിന്‍ കൃപയെവ്യര്‍ത്ഥമാക്കി ഞാ-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നത്രനാളുമന്ധകാരം തന്നിലിരുന്നേന്‍</a:t>
            </a:r>
            <a:endParaRPr lang="en-US" sz="36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2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>
                <a:solidFill>
                  <a:srgbClr val="222222"/>
                </a:solidFill>
                <a:effectLst/>
              </a:rPr>
              <a:t>Jeeva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latha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aaya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ninnil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nila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nilppaan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ninte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Jeevarasa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mennilennum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thannu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paalikka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9183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ജീവലതയായ നിന്നില്‍ ഞാന്‍ നിലനില്‍പ്പാന്‍ -നിന്‍റെ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ജീവരസമെന്നിലെന്നും തന്നുപാലിക്ക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8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Vishrama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deshathilee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njaanethum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varekkum-ninte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Vishrutha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krupakalenne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pinthuderenam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-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Yeshunadhaa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krupackkaay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ennekkum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9183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വിശ്രമദേശത്തിലീ ഞാനെത്തുംവരെക്കും - നിന്‍റെ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വിശ്രുതകൃപകളെന്നെ പിന്തുടരേണം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36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>
              <a:lnSpc>
                <a:spcPct val="150000"/>
              </a:lnSpc>
            </a:pPr>
            <a:r>
              <a:rPr lang="en-US" sz="7200" b="1" dirty="0"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യേശുനാഥാ നിന്‍ കൃപയ്ക്കായ് സ്തോത്രമെന്നേക്കും</a:t>
            </a:r>
            <a:endParaRPr lang="en-US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9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Yeshunadhaa nin krupackkaay Sthothram ennekkum Eeshane! nin naamam ente klesham akettum</vt:lpstr>
      <vt:lpstr>Naashamayenayorennil jeevanarulaan-van Krooshine sahichapamaanam vahichoru-   Yeshunadhaa nin krupackkaay  Sthothram ennekkum</vt:lpstr>
      <vt:lpstr>Paavanamaam neethiyil njaan-ennumirippaan- ninte Jeevanilo ramsha menikk-ekyathinaal-   Yeshunadhaa nin krupackkaay  Sthothram ennekkum</vt:lpstr>
      <vt:lpstr>Nin hrudhayam thannilenne munkurichoru Van karunekkinnumiva-nnarhathayille-   Yeshunadhaa nin krupackkaay  Sthothram ennekkum</vt:lpstr>
      <vt:lpstr>Than jada shareera maranam nimitham nee Nin pithaavodenne nirappichathu moolam.   Yeshunadhaa nin krupackkaay  Sthothram ennekkum</vt:lpstr>
      <vt:lpstr>Ethra kaalam nin krupaye vyarthdamaakki njaan athranaalum andhakaaram thannilirunnen-   Yeshunadhaa nin krupackkaay  Sthothram ennekkum</vt:lpstr>
      <vt:lpstr>Jeeva latha aaya ninnil njaan nila nilppaan- ninte Jeevarasa mennilennum thannu paalikka-   Yeshunadhaa nin krupackkaay  Sthothram ennekkum</vt:lpstr>
      <vt:lpstr>Vishrama deshathilee njaanethum varekkum-ninte Vishrutha krupakalenne pinthuderenam-   Yeshunadhaa nin krupackkaay  Sthothram ennekkum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യേശുനാഥാ നിന്‍ കൃപയ്ക്കായ് </dc:title>
  <dc:subject>4</dc:subject>
  <dc:creator>K.V. Simon</dc:creator>
  <cp:keywords>Formatting Pending</cp:keywords>
  <cp:lastModifiedBy>Shaji Varghese</cp:lastModifiedBy>
  <cp:revision>3</cp:revision>
  <dcterms:created xsi:type="dcterms:W3CDTF">2023-01-22T06:44:56Z</dcterms:created>
  <dcterms:modified xsi:type="dcterms:W3CDTF">2024-03-17T17:00:15Z</dcterms:modified>
  <cp:category>Praise&amp;Worship</cp:category>
</cp:coreProperties>
</file>